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1704320" cy="8778240"/>
  <p:notesSz cx="8778240" cy="1170432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image" Target="../media/image-23-6.png"/><Relationship Id="rId7" Type="http://schemas.openxmlformats.org/officeDocument/2006/relationships/image" Target="../media/image-23-7.png"/><Relationship Id="rId8" Type="http://schemas.openxmlformats.org/officeDocument/2006/relationships/image" Target="../media/image-23-8.png"/><Relationship Id="rId9" Type="http://schemas.openxmlformats.org/officeDocument/2006/relationships/image" Target="../media/image-23-9.png"/><Relationship Id="rId10" Type="http://schemas.openxmlformats.org/officeDocument/2006/relationships/image" Target="../media/image-2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image" Target="../media/image-24-6.png"/><Relationship Id="rId7" Type="http://schemas.openxmlformats.org/officeDocument/2006/relationships/image" Target="../media/image-24-7.png"/><Relationship Id="rId8" Type="http://schemas.openxmlformats.org/officeDocument/2006/relationships/image" Target="../media/image-24-8.png"/><Relationship Id="rId9" Type="http://schemas.openxmlformats.org/officeDocument/2006/relationships/image" Target="../media/image-24-9.png"/><Relationship Id="rId10" Type="http://schemas.openxmlformats.org/officeDocument/2006/relationships/image" Target="../media/image-2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1839658"/>
            <a:ext cx="6729984" cy="27432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03" y="3808619"/>
            <a:ext cx="4488561" cy="150876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524" y="4377833"/>
            <a:ext cx="3496008" cy="11795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976" y="4881182"/>
            <a:ext cx="2830640" cy="125272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976" y="5198364"/>
            <a:ext cx="1916811" cy="125272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834" y="5665851"/>
            <a:ext cx="1916811" cy="134416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039" y="1539050"/>
            <a:ext cx="3538585" cy="18105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4562" y="-36576"/>
            <a:ext cx="1043845" cy="118872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8" y="7644956"/>
            <a:ext cx="2362867" cy="1188720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6830" y="7644956"/>
            <a:ext cx="1593056" cy="118872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1879" y="7284911"/>
            <a:ext cx="1412319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390991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58" y="719090"/>
            <a:ext cx="7550801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6998160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6739414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900773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869323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4250388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4366689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4026075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63" y="719090"/>
            <a:ext cx="3804190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75564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335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08445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638" y="719090"/>
            <a:ext cx="4011216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4728877" cy="15453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1049131"/>
            <a:ext cx="7358205" cy="2286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01" y="2882360"/>
            <a:ext cx="1217152" cy="126187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52" y="2974086"/>
            <a:ext cx="4023503" cy="116128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52" y="3388566"/>
            <a:ext cx="4095798" cy="112471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801" y="3868484"/>
            <a:ext cx="1235726" cy="12618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052" y="3985784"/>
            <a:ext cx="2521744" cy="116128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052" y="4395264"/>
            <a:ext cx="1971246" cy="11247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1801" y="4861465"/>
            <a:ext cx="1226439" cy="126187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052" y="5007483"/>
            <a:ext cx="2465737" cy="116128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052" y="5421963"/>
            <a:ext cx="2883932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325916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24" y="719090"/>
            <a:ext cx="3321129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10456878" cy="13807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7325916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724" y="719090"/>
            <a:ext cx="3321129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4576001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10456878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3246263"/>
            <a:ext cx="735820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6" y="4300823"/>
            <a:ext cx="2857786" cy="122529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6" y="5112639"/>
            <a:ext cx="5871591" cy="176479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6" y="6677120"/>
            <a:ext cx="5871591" cy="17647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76" y="6240637"/>
            <a:ext cx="1565624" cy="124358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369" y="4300966"/>
            <a:ext cx="2670477" cy="122529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217" y="5096494"/>
            <a:ext cx="5349383" cy="119786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217" y="6677263"/>
            <a:ext cx="5539121" cy="205740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5360" y="6326934"/>
            <a:ext cx="156562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6" y="4300823"/>
            <a:ext cx="4287250" cy="122529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6" y="5112639"/>
            <a:ext cx="5871591" cy="119786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6" y="6677120"/>
            <a:ext cx="5871591" cy="119786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76" y="6240637"/>
            <a:ext cx="1565624" cy="1243584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369" y="4300966"/>
            <a:ext cx="2670477" cy="1225296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217" y="5096494"/>
            <a:ext cx="5349383" cy="119786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217" y="6677263"/>
            <a:ext cx="5539121" cy="176479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5360" y="6326934"/>
            <a:ext cx="156562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51" y="2586038"/>
            <a:ext cx="9043559" cy="221284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69" y="4339685"/>
            <a:ext cx="5570696" cy="1755648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62" y="-36576"/>
            <a:ext cx="1043845" cy="118872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8" y="7644956"/>
            <a:ext cx="2362867" cy="118872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830" y="7644956"/>
            <a:ext cx="1593056" cy="118872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879" y="7284911"/>
            <a:ext cx="1412319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2560320"/>
            <a:ext cx="735820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353" y="2358152"/>
            <a:ext cx="3188541" cy="11430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83" y="3177683"/>
            <a:ext cx="5702713" cy="309067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353" y="2358152"/>
            <a:ext cx="3188541" cy="11430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83" y="3177683"/>
            <a:ext cx="5702713" cy="272491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928" y="6535817"/>
            <a:ext cx="3623167" cy="120700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53" y="7067026"/>
            <a:ext cx="4817031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353" y="2358152"/>
            <a:ext cx="4217813" cy="11430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783" y="3177683"/>
            <a:ext cx="5702713" cy="381304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928" y="6535817"/>
            <a:ext cx="3623167" cy="120700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53" y="7067026"/>
            <a:ext cx="4817031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2560320"/>
            <a:ext cx="735820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390991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58" y="719090"/>
            <a:ext cx="7550801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3506295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3297126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498" y="7071312"/>
            <a:ext cx="3297126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3909917" cy="154533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58" y="719090"/>
            <a:ext cx="7550801" cy="12984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08" y="6707267"/>
            <a:ext cx="3506295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408" y="7071312"/>
            <a:ext cx="4590860" cy="112471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898" y="6707267"/>
            <a:ext cx="3666173" cy="1170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입문_엄기산</dc:title>
  <dc:subject>Presentation</dc:subject>
  <dc:creator>mangoboard.net_13263488</dc:creator>
  <cp:lastModifiedBy>mangoboard.net_13263488</cp:lastModifiedBy>
  <cp:revision>1</cp:revision>
  <dcterms:created xsi:type="dcterms:W3CDTF">2021-11-30T08:51:47Z</dcterms:created>
  <dcterms:modified xsi:type="dcterms:W3CDTF">2021-11-30T08:51:47Z</dcterms:modified>
</cp:coreProperties>
</file>